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2023-03-29T12:41:27Z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